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72" r:id="rId6"/>
    <p:sldId id="268" r:id="rId7"/>
    <p:sldId id="269" r:id="rId8"/>
    <p:sldId id="270" r:id="rId9"/>
    <p:sldId id="273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6256000" cy="9144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71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0</Words>
  <Application>Microsoft Office PowerPoint</Application>
  <PresentationFormat>Custom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USER</cp:lastModifiedBy>
  <cp:revision>3</cp:revision>
  <dcterms:created xsi:type="dcterms:W3CDTF">2006-08-16T00:00:00Z</dcterms:created>
  <dcterms:modified xsi:type="dcterms:W3CDTF">2026-02-26T19:09:43Z</dcterms:modified>
</cp:coreProperties>
</file>